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-894" y="-90"/>
      </p:cViewPr>
      <p:guideLst>
        <p:guide orient="horz" pos="2182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539750" y="549275"/>
            <a:ext cx="7993063" cy="5832475"/>
          </a:xfrm>
        </p:spPr>
        <p:txBody>
          <a:bodyPr anchor="ctr"/>
          <a:p>
            <a:pPr algn="l" defTabSz="914400">
              <a:buClrTx/>
              <a:buSzTx/>
              <a:buFontTx/>
            </a:pPr>
            <a:r>
              <a:rPr lang="en-US" altLang="zh-CN" sz="4400" b="1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                   </a:t>
            </a:r>
            <a:r>
              <a:rPr lang="zh-CN" altLang="en-US" sz="4400" b="1" kern="1200" baseline="0" dirty="0">
                <a:solidFill>
                  <a:srgbClr val="F4F47E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喜       报</a:t>
            </a:r>
            <a:br>
              <a:rPr lang="zh-CN" altLang="en-US" sz="44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44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往日凭窗，历经千辛万苦；今朝亮剑，再铸汤中辉煌。</a:t>
            </a:r>
            <a:b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en-US" altLang="zh-CN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2020</a:t>
            </a:r>
            <a: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年高考成绩揭晓，我校再次取得优异成绩。应届生文化课</a:t>
            </a:r>
            <a:r>
              <a:rPr lang="en-US" altLang="zh-CN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29</a:t>
            </a:r>
            <a: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人达一本线，超教育局指标</a:t>
            </a:r>
            <a:r>
              <a:rPr lang="en-US" altLang="zh-CN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49%</a:t>
            </a:r>
            <a: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r>
              <a:rPr lang="en-US" altLang="zh-CN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185</a:t>
            </a:r>
            <a: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人达本科线，本科达线率近</a:t>
            </a:r>
            <a:r>
              <a:rPr lang="en-US" altLang="zh-CN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50%</a:t>
            </a:r>
            <a: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，圆满完成教育局下达的任务。</a:t>
            </a:r>
            <a:b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衷心感谢社会各界对汤池中学的关心与支持！向取得优异成绩的师生表示真诚的祝贺！</a:t>
            </a:r>
            <a:b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</a:t>
            </a:r>
            <a:b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          岳西县汤池中学</a:t>
            </a:r>
            <a:b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          </a:t>
            </a:r>
            <a:r>
              <a:rPr lang="en-US" altLang="zh-CN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2020</a:t>
            </a:r>
            <a: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年</a:t>
            </a:r>
            <a:r>
              <a:rPr lang="en-US" altLang="zh-CN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月</a:t>
            </a:r>
            <a:r>
              <a:rPr lang="en-US" altLang="zh-CN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23</a:t>
            </a:r>
            <a:r>
              <a:rPr lang="zh-CN" altLang="en-US" sz="2800" b="1" kern="1200" baseline="0" dirty="0">
                <a:solidFill>
                  <a:srgbClr val="F4F47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日</a:t>
            </a:r>
            <a:endParaRPr lang="zh-CN" altLang="en-US" sz="2800" b="1" kern="1200" baseline="0" dirty="0">
              <a:solidFill>
                <a:srgbClr val="F4F47E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FFFFFF"/>
      </a:dk1>
      <a:lt1>
        <a:srgbClr val="FF0000"/>
      </a:lt1>
      <a:dk2>
        <a:srgbClr val="DFD293"/>
      </a:dk2>
      <a:lt2>
        <a:srgbClr val="5C1F00"/>
      </a:lt2>
      <a:accent1>
        <a:srgbClr val="CC3300"/>
      </a:accent1>
      <a:accent2>
        <a:srgbClr val="BE7960"/>
      </a:accent2>
      <a:accent3>
        <a:srgbClr val="FFAAAA"/>
      </a:accent3>
      <a:accent4>
        <a:srgbClr val="DCDCDC"/>
      </a:accent4>
      <a:accent5>
        <a:srgbClr val="E2ADAA"/>
      </a:accent5>
      <a:accent6>
        <a:srgbClr val="AA6C55"/>
      </a:accent6>
      <a:hlink>
        <a:srgbClr val="FFFF99"/>
      </a:hlink>
      <a:folHlink>
        <a:srgbClr val="D3A21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33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FFAD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FF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WPS 演示</Application>
  <PresentationFormat>在屏幕上显示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方正粗黑宋简体</vt:lpstr>
      <vt:lpstr>微软雅黑</vt:lpstr>
      <vt:lpstr>Arial Unicode MS</vt:lpstr>
      <vt:lpstr>Calibri</vt:lpstr>
      <vt:lpstr>默认设计模板</vt:lpstr>
      <vt:lpstr>                   喜       报      往日凭窗，历经千辛万苦；今朝亮剑，再铸汤中辉煌。        2020年高考成绩揭晓，我校再次取得优异成绩。应届生文化课29人达一本线，超教育局指标49%。185人达本科线，本科达线率近50%，圆满完成教育局下达的任务。        衷心感谢社会各界对汤池中学的关心与支持！向取得优异成绩的师生表示真诚的祝贺！                                                                          岳西县汤池中学                                          2020年7月23日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喜       报      往日凭窗，历经千辛万苦;今朝亮剑，再铸汤中辉煌。        2020年高考成绩揭晓，我校再次取得优异成绩。应届生文化课29人达一本线，超教育局指标49%。185人达本科线，本科达线率近50%，圆满完成教育局下达的任务。        衷心感谢社会各界对汤池中学的关心与支持！向取得优异成绩的师生表示真诚的祝贺！                                                                          岳西县汤池中学                                          2020年7月23日</dc:title>
  <dc:creator>WRGHO</dc:creator>
  <cp:lastModifiedBy>Real Lee</cp:lastModifiedBy>
  <cp:revision>3</cp:revision>
  <dcterms:created xsi:type="dcterms:W3CDTF">2020-07-23T08:29:00Z</dcterms:created>
  <dcterms:modified xsi:type="dcterms:W3CDTF">2020-07-23T08:37:47Z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